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720263" cy="17279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2780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庭緯 廖" userId="7c026a86ecf5c6b8" providerId="LiveId" clId="{DA436868-5AFA-46C6-9F81-88B961FBC3FB}"/>
    <pc:docChg chg="modSld">
      <pc:chgData name="庭緯 廖" userId="7c026a86ecf5c6b8" providerId="LiveId" clId="{DA436868-5AFA-46C6-9F81-88B961FBC3FB}" dt="2025-12-12T05:42:59.069" v="34" actId="20577"/>
      <pc:docMkLst>
        <pc:docMk/>
      </pc:docMkLst>
      <pc:sldChg chg="modSp mod">
        <pc:chgData name="庭緯 廖" userId="7c026a86ecf5c6b8" providerId="LiveId" clId="{DA436868-5AFA-46C6-9F81-88B961FBC3FB}" dt="2025-12-12T05:42:59.069" v="34" actId="20577"/>
        <pc:sldMkLst>
          <pc:docMk/>
          <pc:sldMk cId="3139074338" sldId="256"/>
        </pc:sldMkLst>
        <pc:spChg chg="mod">
          <ac:chgData name="庭緯 廖" userId="7c026a86ecf5c6b8" providerId="LiveId" clId="{DA436868-5AFA-46C6-9F81-88B961FBC3FB}" dt="2025-12-12T05:42:52.247" v="32" actId="20577"/>
          <ac:spMkLst>
            <pc:docMk/>
            <pc:sldMk cId="3139074338" sldId="256"/>
            <ac:spMk id="6" creationId="{398D934F-E759-47F0-A68F-D4BC35134EFE}"/>
          </ac:spMkLst>
        </pc:spChg>
        <pc:spChg chg="mod">
          <ac:chgData name="庭緯 廖" userId="7c026a86ecf5c6b8" providerId="LiveId" clId="{DA436868-5AFA-46C6-9F81-88B961FBC3FB}" dt="2025-12-12T05:42:59.069" v="34" actId="20577"/>
          <ac:spMkLst>
            <pc:docMk/>
            <pc:sldMk cId="3139074338" sldId="256"/>
            <ac:spMk id="7" creationId="{C1426642-A4D0-40FF-8A5E-E301490BDE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27991"/>
            <a:ext cx="8262224" cy="601597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075969"/>
            <a:ext cx="7290197" cy="4171984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BE57BD1F-0E0E-4222-8517-BF1AB4A6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720263" cy="13752241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235AAFF6-29A6-410C-B0D7-8C955CCD4E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31"/>
          <a:stretch/>
        </p:blipFill>
        <p:spPr>
          <a:xfrm>
            <a:off x="0" y="8317826"/>
            <a:ext cx="9720263" cy="89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01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64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19997"/>
            <a:ext cx="2095932" cy="1464394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19997"/>
            <a:ext cx="6166292" cy="1464394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46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02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07990"/>
            <a:ext cx="8383727" cy="7187973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563964"/>
            <a:ext cx="8383727" cy="3779985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21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599983"/>
            <a:ext cx="4131112" cy="109639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599983"/>
            <a:ext cx="4131112" cy="109639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87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20001"/>
            <a:ext cx="8383727" cy="33399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235986"/>
            <a:ext cx="4112126" cy="207599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311977"/>
            <a:ext cx="4112126" cy="928396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235986"/>
            <a:ext cx="4132378" cy="207599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311977"/>
            <a:ext cx="4132378" cy="928396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439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87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858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51996"/>
            <a:ext cx="3135038" cy="4031986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487995"/>
            <a:ext cx="4920883" cy="12279956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183981"/>
            <a:ext cx="3135038" cy="9603967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03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51996"/>
            <a:ext cx="3135038" cy="4031986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487995"/>
            <a:ext cx="4920883" cy="12279956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183981"/>
            <a:ext cx="3135038" cy="9603967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19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20001"/>
            <a:ext cx="8383727" cy="3339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599983"/>
            <a:ext cx="8383727" cy="10963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015946"/>
            <a:ext cx="2187059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EAFF0-C5DC-4495-9418-E65CE035C5E3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015946"/>
            <a:ext cx="3280589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015946"/>
            <a:ext cx="2187059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7B88C-D914-423A-8373-654F485F6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49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45A547D2-BAC0-464B-AF87-7472EC3BF22D}"/>
              </a:ext>
            </a:extLst>
          </p:cNvPr>
          <p:cNvSpPr txBox="1"/>
          <p:nvPr/>
        </p:nvSpPr>
        <p:spPr>
          <a:xfrm>
            <a:off x="920591" y="3789485"/>
            <a:ext cx="78790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歡迎口試委員</a:t>
            </a:r>
            <a:r>
              <a:rPr lang="zh-TW" altLang="en-US" sz="60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蒞臨指導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98D934F-E759-47F0-A68F-D4BC35134EFE}"/>
              </a:ext>
            </a:extLst>
          </p:cNvPr>
          <p:cNvSpPr txBox="1"/>
          <p:nvPr/>
        </p:nvSpPr>
        <p:spPr>
          <a:xfrm>
            <a:off x="3208878" y="5671280"/>
            <a:ext cx="3406702" cy="29843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800"/>
              </a:lnSpc>
            </a:pP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XXX   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老師</a:t>
            </a:r>
          </a:p>
          <a:p>
            <a:pPr>
              <a:lnSpc>
                <a:spcPts val="7800"/>
              </a:lnSpc>
            </a:pP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YYY    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老師</a:t>
            </a:r>
          </a:p>
          <a:p>
            <a:pPr>
              <a:lnSpc>
                <a:spcPts val="7800"/>
              </a:lnSpc>
            </a:pP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ZZZ    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老師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1426642-A4D0-40FF-8A5E-E301490BDE81}"/>
              </a:ext>
            </a:extLst>
          </p:cNvPr>
          <p:cNvSpPr txBox="1"/>
          <p:nvPr/>
        </p:nvSpPr>
        <p:spPr>
          <a:xfrm>
            <a:off x="625087" y="9959999"/>
            <a:ext cx="8470089" cy="387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碩士論文題目：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lnSpc>
                <a:spcPts val="5000"/>
              </a:lnSpc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β-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三鈣磷酸鹽及膠原蛋白複合生物墨水之流變及印刷性之研究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研究生</a:t>
            </a:r>
            <a:r>
              <a:rPr lang="zh-TW" altLang="en-US" sz="32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</a:t>
            </a:r>
            <a:endParaRPr lang="en-US" altLang="zh-TW" sz="32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zh-TW" altLang="en-US" sz="32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 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13:30 ~14:30     </a:t>
            </a: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E1- 102 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</p:spTree>
    <p:extLst>
      <p:ext uri="{BB962C8B-B14F-4D97-AF65-F5344CB8AC3E}">
        <p14:creationId xmlns:p14="http://schemas.microsoft.com/office/powerpoint/2010/main" val="3139074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56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庭緯 廖</cp:lastModifiedBy>
  <cp:revision>8</cp:revision>
  <dcterms:created xsi:type="dcterms:W3CDTF">2025-12-11T01:32:54Z</dcterms:created>
  <dcterms:modified xsi:type="dcterms:W3CDTF">2025-12-12T05:42:59Z</dcterms:modified>
</cp:coreProperties>
</file>